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handoutMasterIdLst>
    <p:handoutMasterId r:id="rId8"/>
  </p:handoutMasterIdLst>
  <p:sldIdLst>
    <p:sldId id="390" r:id="rId2"/>
    <p:sldId id="354" r:id="rId3"/>
    <p:sldId id="378" r:id="rId4"/>
    <p:sldId id="355" r:id="rId5"/>
    <p:sldId id="35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2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892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Kings 17 - Elijah and the widow of </a:t>
            </a:r>
            <a:r>
              <a:rPr lang="en-US" dirty="0" err="1"/>
              <a:t>Zarepheth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Who else was involved in a miracle which involved food that was not </a:t>
            </a:r>
            <a:r>
              <a:rPr lang="en-US" sz="1200" b="1" i="1" dirty="0"/>
              <a:t>“exhausted”</a:t>
            </a:r>
            <a:r>
              <a:rPr lang="en-US" sz="1200" dirty="0"/>
              <a:t>? (1 Kings 17:14-16)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Philippians 2:13; Hebrews 13:20-21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26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Exodus 4:2, What is that in your hand?</a:t>
            </a:r>
          </a:p>
          <a:p>
            <a:r>
              <a:rPr lang="en-US" dirty="0"/>
              <a:t>1 Samuel 17:40; “He took his stick in his hand and …five smooth stones.</a:t>
            </a:r>
          </a:p>
        </p:txBody>
      </p:sp>
    </p:spTree>
    <p:extLst>
      <p:ext uri="{BB962C8B-B14F-4D97-AF65-F5344CB8AC3E}">
        <p14:creationId xmlns:p14="http://schemas.microsoft.com/office/powerpoint/2010/main" val="3379976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Meaning of “sign” on slide 7 slides earlier. </a:t>
            </a:r>
          </a:p>
        </p:txBody>
      </p:sp>
    </p:spTree>
    <p:extLst>
      <p:ext uri="{BB962C8B-B14F-4D97-AF65-F5344CB8AC3E}">
        <p14:creationId xmlns:p14="http://schemas.microsoft.com/office/powerpoint/2010/main" val="3591083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D7732FB-AC27-4721-A7B6-E6C59B624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Acts 23:10 - the commander who was afraid Paul would be killed took Paul away by force. </a:t>
            </a:r>
          </a:p>
          <a:p>
            <a:r>
              <a:rPr lang="en-US" dirty="0"/>
              <a:t>John 10:28-29 - no one will “snatch” them out of My hand.</a:t>
            </a:r>
          </a:p>
        </p:txBody>
      </p:sp>
    </p:spTree>
    <p:extLst>
      <p:ext uri="{BB962C8B-B14F-4D97-AF65-F5344CB8AC3E}">
        <p14:creationId xmlns:p14="http://schemas.microsoft.com/office/powerpoint/2010/main" val="1911864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0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5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7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9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9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1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7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7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1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852" y="3330320"/>
            <a:ext cx="7732296" cy="3185487"/>
          </a:xfrm>
        </p:spPr>
        <p:txBody>
          <a:bodyPr vert="horz" wrap="square" lIns="0" tIns="0" rIns="0" bIns="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50" b="1" dirty="0">
                <a:solidFill>
                  <a:schemeClr val="bg1"/>
                </a:solidFill>
              </a:rPr>
              <a:t>Lesson 10 – </a:t>
            </a:r>
            <a:br>
              <a:rPr lang="en-US" sz="4050" b="1" dirty="0">
                <a:solidFill>
                  <a:schemeClr val="bg1"/>
                </a:solidFill>
              </a:rPr>
            </a:br>
            <a:r>
              <a:rPr lang="en-US" sz="4050" b="1" dirty="0">
                <a:solidFill>
                  <a:schemeClr val="bg1"/>
                </a:solidFill>
              </a:rPr>
              <a:t>Further Preaching In Galilee</a:t>
            </a:r>
            <a:br>
              <a:rPr lang="en-US" sz="4050" b="1" dirty="0">
                <a:solidFill>
                  <a:schemeClr val="bg1"/>
                </a:solidFill>
              </a:rPr>
            </a:br>
            <a:br>
              <a:rPr lang="en-US" sz="1200" b="1" dirty="0">
                <a:solidFill>
                  <a:schemeClr val="bg1"/>
                </a:solidFill>
              </a:rPr>
            </a:br>
            <a:br>
              <a:rPr lang="en-US" sz="1100" b="1" dirty="0">
                <a:solidFill>
                  <a:schemeClr val="accent4"/>
                </a:solidFill>
              </a:rPr>
            </a:br>
            <a:br>
              <a:rPr lang="en-US" sz="1800" b="1" dirty="0">
                <a:solidFill>
                  <a:schemeClr val="accent4"/>
                </a:solidFill>
              </a:rPr>
            </a:br>
            <a:r>
              <a:rPr lang="en-US" sz="1800" b="1" dirty="0">
                <a:solidFill>
                  <a:schemeClr val="accent4"/>
                </a:solidFill>
              </a:rPr>
              <a:t>The Feeding Of The 5000 – </a:t>
            </a:r>
            <a:r>
              <a:rPr lang="en-US" sz="1600" b="1" dirty="0">
                <a:solidFill>
                  <a:schemeClr val="accent4"/>
                </a:solidFill>
              </a:rPr>
              <a:t>Matthew 14:13-21; Mark 6:33-44; Luke 9:11-17; John 6:2-14</a:t>
            </a:r>
            <a:br>
              <a:rPr lang="en-US" sz="1600" b="1" dirty="0">
                <a:solidFill>
                  <a:schemeClr val="accent4"/>
                </a:solidFill>
              </a:rPr>
            </a:br>
            <a:r>
              <a:rPr lang="en-US" sz="1600" b="1" dirty="0">
                <a:solidFill>
                  <a:schemeClr val="accent4"/>
                </a:solidFill>
              </a:rPr>
              <a:t>Jesus Walking On The Water – Matthew 14:22-36; Mark 6:45-56; John 6:15-21</a:t>
            </a:r>
            <a:br>
              <a:rPr lang="en-US" sz="1600" dirty="0"/>
            </a:b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1800" b="1" dirty="0">
                <a:solidFill>
                  <a:schemeClr val="accent4"/>
                </a:solidFill>
              </a:rPr>
            </a:b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January 22, 2020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4239" y="881846"/>
            <a:ext cx="1955523" cy="1955523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43943" y="9969"/>
            <a:ext cx="2656115" cy="2656115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994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45677" y="1540402"/>
            <a:ext cx="8801100" cy="4174989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result: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“They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all ate and were satisfied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(“to gorge 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supply food in abundance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– Vine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); (6:42; Matthew 5:6; Philippians 4:12)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They ended with more than what they started with.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“They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picked up twelve full baskets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of the broken pieces, and also of the fish.”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(6:43)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 made, what they found they had, accomplish far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beyond what they thought possible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(Ephesians 3:20-21; 2 Corinthians 9:8-12)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21BDD16-93FD-487C-BE80-8CA5678402D8}"/>
              </a:ext>
            </a:extLst>
          </p:cNvPr>
          <p:cNvSpPr txBox="1">
            <a:spLocks/>
          </p:cNvSpPr>
          <p:nvPr/>
        </p:nvSpPr>
        <p:spPr>
          <a:xfrm>
            <a:off x="1010438" y="189446"/>
            <a:ext cx="7159792" cy="7971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The Feeding Of The Five Thousand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14:13-21;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Mark 6:33-44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; Luke 9:11-17; John 6:2-14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307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382385" y="1540402"/>
            <a:ext cx="8379230" cy="4895186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What is expected of us as servants and soldiers of Jesus Christ?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Start where you are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(Genesis 39:1-3, 19-21; 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1 Samuel 17:31ff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; Isaiah 6:8; Daniel 1; Acts 8:35)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Use what you have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(Exodus 4:2; 14:16; 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Judges 7:16-18;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1 Samuel 17:40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; Matthew 25:22; 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Acts 3:6, 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“… what I do have I give to you,” </a:t>
            </a:r>
            <a:b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2 Corinthians 8:5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)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Do what you can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 (1 Samuel 17:45; Mark 14:8; Matthew 10:42; 25:27; Acts 16:33)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697C3CF-000F-46B4-B6BF-88E8E099E4BE}"/>
              </a:ext>
            </a:extLst>
          </p:cNvPr>
          <p:cNvSpPr txBox="1">
            <a:spLocks/>
          </p:cNvSpPr>
          <p:nvPr/>
        </p:nvSpPr>
        <p:spPr>
          <a:xfrm>
            <a:off x="1010438" y="189446"/>
            <a:ext cx="7159792" cy="7971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The Feeding Of The Five Thousand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14:13-21;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Mark 6:33-44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; Luke 9:11-17; John 6:2-14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433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45677" y="1296789"/>
            <a:ext cx="8801100" cy="4545347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multitude knew how much food Jesus and the apostles started with and ended with.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“Therefore when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people saw the sign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which He had performed, they said, ‘T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his is truly the Prophet who is to come into the world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.’” </a:t>
            </a:r>
            <a:b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(John 6:14)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Sign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– attesting and distinguishing.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prophet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– (Deuteronomy 18:15-19;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John 1:21; 7:40ff)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9C1787-EC37-4EC4-8840-9D2B585AB365}"/>
              </a:ext>
            </a:extLst>
          </p:cNvPr>
          <p:cNvSpPr txBox="1">
            <a:spLocks/>
          </p:cNvSpPr>
          <p:nvPr/>
        </p:nvSpPr>
        <p:spPr>
          <a:xfrm>
            <a:off x="1010438" y="189446"/>
            <a:ext cx="7159792" cy="7971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The Feeding Of The Five Thousand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14:13-21;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Mark 6:33-44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; Luke 9:11-17; John 6:2-14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14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1094"/>
            <a:ext cx="7886700" cy="994172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31242" y="654006"/>
            <a:ext cx="181275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671908"/>
            <a:ext cx="184484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3536746" y="2215153"/>
            <a:ext cx="260759" cy="26075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5908471" y="3505790"/>
            <a:ext cx="260759" cy="26075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64D59F1-62EA-4369-995C-CF54F720A32F}"/>
              </a:ext>
            </a:extLst>
          </p:cNvPr>
          <p:cNvSpPr txBox="1">
            <a:spLocks/>
          </p:cNvSpPr>
          <p:nvPr/>
        </p:nvSpPr>
        <p:spPr>
          <a:xfrm>
            <a:off x="145677" y="1540402"/>
            <a:ext cx="8801100" cy="4634602"/>
          </a:xfrm>
          <a:prstGeom prst="rect">
            <a:avLst/>
          </a:prstGeom>
        </p:spPr>
        <p:txBody>
          <a:bodyPr vert="horz" lIns="68580" tIns="34290" rIns="68580" bIns="3429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Jesus, knowing the hearts of men, was 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“perceiving that 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they were intending to come and take Him by force to make Him king withdrew again to the mountain by Himself alone.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(6:15)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By force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– “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to seize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,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carry off by force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.” (Acts 23:10; 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cf. John 10:28-29)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His omniscience not only included their general intentions but their specific ones including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what kind of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King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”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they wanted Him to be. (6:26; 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“… you seek Me … because you ate of the loaves and were filled.”)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D827CB-E6CE-41CC-98C4-2B1D3DE4BEBB}"/>
              </a:ext>
            </a:extLst>
          </p:cNvPr>
          <p:cNvSpPr txBox="1">
            <a:spLocks/>
          </p:cNvSpPr>
          <p:nvPr/>
        </p:nvSpPr>
        <p:spPr>
          <a:xfrm>
            <a:off x="1010438" y="189446"/>
            <a:ext cx="7159792" cy="79714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The Feeding Of The Five Thousand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Matthew 14:13-21; Mark 6:33-44; Luke 9:11-17;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John 6:2-14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061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3104</TotalTime>
  <Words>612</Words>
  <Application>Microsoft Office PowerPoint</Application>
  <PresentationFormat>On-screen Show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Segoe UI Light</vt:lpstr>
      <vt:lpstr>Office Theme</vt:lpstr>
      <vt:lpstr>Lesson 10 –  Further Preaching In Galilee    The Feeding Of The 5000 – Matthew 14:13-21; Mark 6:33-44; Luke 9:11-17; John 6:2-14 Jesus Walking On The Water – Matthew 14:22-36; Mark 6:45-56; John 6:15-21   January 22, 2020</vt:lpstr>
      <vt:lpstr>Project analysis slide 2</vt:lpstr>
      <vt:lpstr>Project analysis slide 2</vt:lpstr>
      <vt:lpstr>Project analysis slide 2</vt:lpstr>
      <vt:lpstr>Project analysis slide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(1-22-20)</dc:title>
  <dc:creator>Chris Simmons</dc:creator>
  <cp:lastModifiedBy>Richard Lidh</cp:lastModifiedBy>
  <cp:revision>5</cp:revision>
  <dcterms:created xsi:type="dcterms:W3CDTF">2011-11-13T00:33:04Z</dcterms:created>
  <dcterms:modified xsi:type="dcterms:W3CDTF">2020-02-15T17:14:28Z</dcterms:modified>
</cp:coreProperties>
</file>